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0" r:id="rId4"/>
    <p:sldId id="269" r:id="rId5"/>
    <p:sldId id="258" r:id="rId6"/>
    <p:sldId id="261" r:id="rId7"/>
    <p:sldId id="262" r:id="rId8"/>
    <p:sldId id="263" r:id="rId9"/>
    <p:sldId id="259" r:id="rId10"/>
    <p:sldId id="264" r:id="rId11"/>
    <p:sldId id="265" r:id="rId12"/>
    <p:sldId id="267" r:id="rId13"/>
    <p:sldId id="270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6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E2F23-E0FC-4C6D-A683-3F2C95DE25C6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87D06-BFA4-4882-9918-29527B8CFF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87D06-BFA4-4882-9918-29527B8CFFF3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6953-5A2C-410D-B496-089F478D5F78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67C0-6994-430A-966A-B4FFDC89C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6953-5A2C-410D-B496-089F478D5F78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67C0-6994-430A-966A-B4FFDC89C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6953-5A2C-410D-B496-089F478D5F78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67C0-6994-430A-966A-B4FFDC89C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6953-5A2C-410D-B496-089F478D5F78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67C0-6994-430A-966A-B4FFDC89C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6953-5A2C-410D-B496-089F478D5F78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67C0-6994-430A-966A-B4FFDC89C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6953-5A2C-410D-B496-089F478D5F78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67C0-6994-430A-966A-B4FFDC89C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6953-5A2C-410D-B496-089F478D5F78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67C0-6994-430A-966A-B4FFDC89C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6953-5A2C-410D-B496-089F478D5F78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67C0-6994-430A-966A-B4FFDC89C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6953-5A2C-410D-B496-089F478D5F78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67C0-6994-430A-966A-B4FFDC89C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6953-5A2C-410D-B496-089F478D5F78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67C0-6994-430A-966A-B4FFDC89C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86953-5A2C-410D-B496-089F478D5F78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F67C0-6994-430A-966A-B4FFDC89CC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fad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86953-5A2C-410D-B496-089F478D5F78}" type="datetimeFigureOut">
              <a:rPr lang="en-US" smtClean="0"/>
              <a:t>8/4/2009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F67C0-6994-430A-966A-B4FFDC89CC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>
    <p:fade/>
    <p:sndAc>
      <p:stSnd>
        <p:snd r:embed="rId13" name="arrow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Tracy\AppData\Local\Microsoft\Windows\Temporary Internet Files\Content.IE5\O3H58GH0\MPj0439382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3157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AP Lit &amp; Comp: Writing Prompt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800600"/>
            <a:ext cx="6400800" cy="1752600"/>
          </a:xfrm>
          <a:solidFill>
            <a:schemeClr val="bg1">
              <a:alpha val="58000"/>
            </a:schemeClr>
          </a:solidFill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Choose an image that reflects how you feel about embarking on this year’s journey (AP English, senior year, etc)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everydaygiving.typepad.com/photos/uncategorized/2008/02/12/ducklead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457200"/>
            <a:ext cx="7620000" cy="505777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828800" y="6019800"/>
            <a:ext cx="54864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http://everydaygiving.typepad.com/photos/uncategorized/2008/02/12/duckleader.jpg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paradise-training.co.uk/images/BL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533400"/>
            <a:ext cx="6943912" cy="4191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362200" y="55626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/>
              <a:t>http://www.paradise-training.co.uk/images/BL1.jpg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upload.wikimedia.org/wikipedia/commons/e/ef/Curious_kitte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04800"/>
            <a:ext cx="7620000" cy="5715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86000" y="61722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/>
              <a:t>http://upload.wikimedia.org/wikipedia/commons/e/ef/Curious_kitten.jpg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dealbreaker.com/images/entries/two_path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04800"/>
            <a:ext cx="8038089" cy="5334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743200" y="6096000"/>
            <a:ext cx="37338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http://www.dealbreaker.com/images/entries/two_paths.jpg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id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457200"/>
            <a:ext cx="6836634" cy="48768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362200" y="59436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/>
              <a:t>http://www.scuba-diving-belize.com/images/photos/hiding.jpg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whenwegetthere.com/tourist_attraction_images/land_tourist_attractions/mountain_climbing/mountain_climb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81000"/>
            <a:ext cx="3962400" cy="596786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5562600" y="5562600"/>
            <a:ext cx="28194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http://www.whenwegetthere.com/tourist_attraction_images/land_tourist_attractions/mountain_climbing/mountain_climbing.jpg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Wilderness Path by Dirty_Dog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457200"/>
            <a:ext cx="6629400" cy="4985309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514600" y="59436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/>
              <a:t>http://farm1.static.flickr.com/145/398617064_6490749889.jpg?v=0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sanaei.com/photos/life_getting_complicate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199" y="762000"/>
            <a:ext cx="5614737" cy="54864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5562600" y="6477000"/>
            <a:ext cx="33528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http://sanaei.com/photos/life_getting_complicated.jpg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blogitlikeyoumeanit.files.wordpress.com/2008/07/mountain_climbing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533400"/>
            <a:ext cx="7162800" cy="354233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124200" y="5715000"/>
            <a:ext cx="4953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http://blogitlikeyoumeanit.files.wordpress.com/2008/07/mountain_climbing1.jpg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asd.gsfc.nasa.gov/Volker.Beckmann/school/fotos/fotos1/IMAG05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28600"/>
            <a:ext cx="8075364" cy="605472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133600" y="6400800"/>
            <a:ext cx="4953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http://asd.gsfc.nasa.gov/Volker.Beckmann/school/fotos/fotos1/IMAG0501.JPG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sunrise pho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533400"/>
            <a:ext cx="6706440" cy="44958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895600" y="5638800"/>
            <a:ext cx="3505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http://very-bored.com/pics3/sunrises/sunrise-1.jpg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miziwahid.files.wordpress.com/2008/11/courage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685800"/>
            <a:ext cx="6629400" cy="453525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514600" y="56388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/>
              <a:t>http://miziwahid.files.wordpress.com/2008/11/courage1.jpg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autovirt.com/userfiles/Image/Open_Ro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228600"/>
            <a:ext cx="7038975" cy="5315531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667000" y="579120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/>
              <a:t>http://www.autovirt.com/userfiles/Image/Open_Road.jpg</a:t>
            </a:r>
            <a:endParaRPr lang="en-US" sz="1100" dirty="0"/>
          </a:p>
        </p:txBody>
      </p:sp>
    </p:spTree>
  </p:cSld>
  <p:clrMapOvr>
    <a:masterClrMapping/>
  </p:clrMapOvr>
  <p:transition advClick="0" advTm="5000">
    <p:fad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83</Words>
  <Application>Microsoft Office PowerPoint</Application>
  <PresentationFormat>On-screen Show (4:3)</PresentationFormat>
  <Paragraphs>29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AP Lit &amp; Comp: Writing Prompt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Lit &amp; Comp: Writing Prompt</dc:title>
  <dc:creator>Tracy</dc:creator>
  <cp:lastModifiedBy>Tracy</cp:lastModifiedBy>
  <cp:revision>6</cp:revision>
  <dcterms:created xsi:type="dcterms:W3CDTF">2009-08-04T12:28:53Z</dcterms:created>
  <dcterms:modified xsi:type="dcterms:W3CDTF">2009-08-04T13:04:57Z</dcterms:modified>
</cp:coreProperties>
</file>